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新车主专属：好友助力赢试驾好礼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汽车 · 拉新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物料与投放渠道（公众号推文、门店物料、社群）就位；活动页可提前上线做预约提醒。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集中投放，分享加次数、助力排行榜机制持续运转；关注助力数据，防止异常账号刷量。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导出中奖名单与助力记录，安排门店核销/留资跟进，统计发放奖品数与实际到店转化。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广汽商贸 · 好礼卡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auto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同为汽车行业的赠卡集卡+助力裂变案例，核销到店与留资卡的收口方式与本方案的拉新目标高度契合。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https://www.24haowan.com/cases/gac-lika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有车以后 · 漂移大师 + 极速锋芒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auto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汽车垂媒的3D游戏化互动案例，可参考其游戏化包装思路提升活动趣味性与传播力。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https://www.24haowan.com/cases/youcheyihou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确认助力/砍价目标与奖品档位已配置完毕，概率之和≤100%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确认大奖库存有限且已设置指定中奖或后置投放，避免开场抽空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确认库存耗尽自动替换已开启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确认关注公众号门槛与单人助力次数上限已设置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确认防刷等级已开到严格，黑白名单可用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确认实物奖品的兑奖方式、发货人力与兑奖说明文案已就绪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确认活动起止时间、投放渠道与预热物料已就位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确认活动结束后中奖名单导出与门店核销/留资跟进责任人已明确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在线版：https://www.24haowan.com/plans/auto-acquisition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auto-acquisition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方案输入：汽车 / 拉新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汽车拉新的核心是把陌生流量转成到店线索，助力裂变利用亲友社交关系链低成本破圈，每一次助力都是一次品牌曝光；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配合到店/留资收口，把裂变来的关注转化为可跟进的潜客。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好友助力赢大礼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助力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助力类玩法直接服务拉新目标，邀请好友助力天然带来新流量，且行业标签匹配商超/大众场景，可套用到4S店获客。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https://www.24haowan.com/games/362-haoyou-zhuli-yingdali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砍价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砍价机制同样是社交裂变利器，砍价目标可设为试驾券或购车礼，行业标签直接匹配汽车。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https://www.24haowan.com/games/345-quanmin-kanjia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898904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极速漂移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赛车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漂移类小游戏适配汽车行业标签，可作为助力活动之外的品牌互动补充，用有趣的驾驶体验强化品牌关联，带动分享。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https://www.24haowan.com/games/365-jisu-piaoyi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用户从公众号推文或门店物料扫码进入活动页，需关注公众号后方可发起助力/砍价，设定助力/砍价目标（如试驾券、购车礼），邀请好友助力，达成目标即可领取奖励。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分享给好友获得助力/砍价进度，新用户（非本活动老参与者）助力效果更高或仅新用户可助力，以此驱动纯增量流量；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可叠加限时翻倍或排行榜刺激扩散。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限制单人可助力次数上限，禁止互助成环，防刷等级开到严格；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参与前置关注公众号门槛提高作弊成本；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异常账号即时拉黑（拉黑前已中奖通常追不回，需在活动期内持续监控）。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分三层：大奖（试驾券/购车礼类，数量极少，走库存不走高概率，后置投放或指定中奖）；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主力奖（到店可核销的优惠券/保养券等，承担主要转化）；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安慰奖（小额券或积分，保证人人有份、降低空手率）。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奖品概率之和须≤100%，并开启库存耗尽自动替换。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用「单次期望成本=Σ(概率×单价)，总预算≈单次期望成本×预计参与人次」反推；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先定大奖数量与库存，再把剩余预算分摊到主力奖与安慰奖概率上；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平台无金额类数据，具体单价与预算需运营自行代入测算，不给结论数字。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主力奖建议走线下兑奖/自助兑奖，核销动作本身即到店动作；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若含实物奖品走邮寄兑奖，需预留发货人力；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线上直达的安慰奖（券/积分）核销率高但引流弱，仅作兜底。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汽车拉新活动方案</dc:title>
  <dc:creator>24好玩</dc:creator>
  <cp:lastModifiedBy>24好玩</cp:lastModifiedBy>
  <dcterms:created xsi:type="dcterms:W3CDTF">2026-08-23T00:00:00Z</dcterms:created>
</cp:coreProperties>
</file>