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极速漂移闯关赛，赢到店试驾专属礼遇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汽车 · 到店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1743456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上线前1-2周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活动页提前上线，门店物料与公众号预告到位，砍价功能可提前开放测试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活动主周期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集中投放漂移小游戏与砍价活动，设置排行榜或限时机制拉动参与热度，门店同步安排试驾预约动线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活动中后段与结束后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核销到店奖品，导出中奖名单核对领取与核销状态，未到店用户做留资跟进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1508760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85%（P25–P75 40–100）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n=601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3（P25–P75 2–4）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n=874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7（P25–P75 4–9）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n=874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广汽商贸 · 好礼卡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auto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同为汽车行业案例，采用集卡+助力裂变机制并把核销与留资绑定，直接对应到店转化目标。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https://www.24haowan.com/cases/gac-lika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有车以后 · 漂移大师 + 极速锋芒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auto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同为汽车垂媒案例，3D漂移小游戏玩法与本方案推荐模板一致，验证该玩法在汽车行业的参与度。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https://www.24haowan.com/cases/youcheyihou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77672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确认防刷奖档位已开启为严格模式，助力次数与关注门槛已设置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确认奖池概率之和≤100%，且各档库存已开启耗尽自动替换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确认大奖为后置投放或指定中奖，避免开场被抽空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确认到店核销人员已在核销工具中添加，门店已完成核销流程培训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确认实物/邮寄类奖品已预留发货人力与地址收集流程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确认活动周期与节点是否需要提前预热，物料与投放渠道已就位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确认奖品概率、库存与预计参与人次已逐档核对，无明显会被抽空的档位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如涉及抽奖概率公示、个人信息收集，按当地法规与平台规则确认合规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在线版：https://www.24haowan.com/plans/auto-footfall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auto-footfall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方案输入：汽车 / 到店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到店转化的核心是把线上体验和线下动作绑在一起：用汽车行业专属的3D漂移小游戏做线上钩子，配合助力砍价扩大传播面，再用到店核销的奖品把流量收口成到店客流，契合汽车行业「体验感强、决策链长」的特点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极速漂移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赛车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3D漂移赛车是汽车行业专属模板，游戏体验与试驾场景强关联，适合做到店预约的线上引子。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https://www.24haowan.com/games/365-jisu-piaoyi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全民砍价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砍价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全民砍价是助力裂变玩法，能借用户社交关系扩大活动曝光，为到店活动蓄客。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https://www.24haowan.com/games/345-quanmin-kanjia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刮刮乐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刮刮乐是轻量抽奖玩法，适合作为到店后的核销激励或试驾后即时奖励，操作门槛低。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https://www.24haowan.com/games/725-guaguale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用户通过公众号/门店物料扫码进入活动页，先参与极速漂移小游戏获得基础抽奖/砍价资格，完成后引导预约到店试驾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全民砍价机制下，用户发起砍价后邀请好友助力，限制单人可助力次数并要求好友关注公众号后方可助力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助力类玩法开启单人助力次数上限，参与需关注公众号；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高价值到店礼遇设置防刷等级为严格，并用黑白名单限定参与人群，异常账号及时拉黑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大奖（到店试驾即享的稀缺礼遇，数量少，后置或指定中奖）+ 主力奖（到店核销的服务/保养类券，库存充足）+ 安慰奖（小额积分或纪念品，人人有份，避免空手离场）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3014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预算测算建议按「单次期望成本 × 预计参与人次」倒推：先确定大奖数量与库存上限，再用剩余预算除以预计参与人次得到每次可分配的期望成本，据此反推主力奖与安慰奖的概率；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奖品单价、活动预算与ROI平台数据面没有相关字段，无法给出具体金额，需结合门店自有促销资源与历史转化数据自行测算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到店核销类奖品选择线下兑奖或自助兑奖，凭兑换码或中奖页面到店核销，核销动作本身即完成到店引流目的；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线上直达的小额安慰奖可用无需兑奖或网址兑奖方式发放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汽车到店活动方案</dc:title>
  <dc:creator>24好玩</dc:creator>
  <cp:lastModifiedBy>24好玩</cp:lastModifiedBy>
  <dcterms:created xsi:type="dcterms:W3CDTF">2026-08-23T00:00:00Z</dcterms:created>
</cp:coreProperties>
</file>