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周末阖家总动员：签到攒人气，转盘赢好礼，全场好玩一起来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商业地产 · 到店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2447544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上线前1-2周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商场公众号/门店物料/社群多渠道预告活动规则与奖池亮点；活动页提前上线支持预约提醒。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活动期（建议7天左右，可参考行业周期中位数）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签到常态化运行；转盘抽奖开放；重点监控大奖库存与防刷异常信号，视参与热度决定是否叠加分享翻倍等短时机制。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活动结束后1周内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核销中奖记录、跟进未核销奖品的到店提醒；导出参与与核销数据做复盘；未核销率高的档位排查是否为门店执行问题。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2706624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75.8%（P25–P75 36.5–100）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n=223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最低一档的概率（≈头奖）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5%（P25–P75 1–10）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n=223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3（P25–P75 2–4.5）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n=348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7（P25–P75 4–9）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n=348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单场参与人数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65.3（P25–P75 22–204）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n=342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0%（P25–P75 0–56.3）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n=33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中垠地产 · 节日模板系列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commercial-property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同为商业地产客户，节日模板系列证明轻量玩法叠加节奏投放能获得可观曝光。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https://www.24haowan.com/cases/zhongyin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越秀房宝 · 818 接物游戏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commercial-property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接物+达标抽奖+强关服务号+邀请好友的组合验证了签到/任务型玩法与抽奖出口结合可为主场蓄水。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https://www.24haowan.com/cases/yuexiu-818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某商场开业 · 助力赢无门槛代金券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commercial-property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助力裂变+到店核销券的模式证明商业地产客群愿意为团购式奖励分享传播，核销落地到店。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https://www.24haowan.com/cases/mall-opening-boost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43535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确认奖品概率之和≤100%，余量落入安慰奖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确认大奖库存量小、主力奖库存量足，并开启库存耗尽自动替换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确认『概率×预计参与人次』未超过各档库存，避免中途抽空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确认防刷奖档位、访问黑白名单、单人参与次数上限均已配置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确认实物奖品的兑奖方式、发货/核销人力已安排到位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确认活动起止时间、签到规则与转盘解锁条件在页面文案上表述清晰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确认抽奖概率公示、个人信息收集是否符合当地法规与平台规则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在线版：https://www.24haowan.com/plans/commercial-property-footfall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commercial-property-footfall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方案输入：商业地产 / 到店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商业地产的核心资产是稳定客流与会员积分，需要一个既能养成日活、又能把积分变成到店动力的组合。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签到机制天然契合家庭客群的重复到访习惯，转盘抽奖则给「打卡换积分」一个直观、有仪式感的兑现出口，两者叠加能把分散的到店行为收拢成持续的活动参与链路。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签到赢大奖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签到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签到类玩法最适合养成会员日活习惯，可设置连续签到阶梯奖励，天然绑定到店节奏。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https://www.24haowan.com/games/352-qiandao-yingdajiang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新春大转盘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过年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抽奖类玩法是全行业转化利器，转盘形式直观易懂，适合作为签到积分的消耗出口，拉动到店核销。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https://www.24haowan.com/games/747-xinchun-dazhuanpan-2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新版摇一摇抽大奖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摇一摇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作为轻量补充玩法，可用于活动预热期或分享裂变环节，操作简单便于快速上手。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https://www.24haowan.com/games/713-xinban-yaoyiyao-choudajiang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会员关注商场公众号/进入商场小程序即可参与；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每日签到一次，签到达到设定天数解锁转盘抽奖资格；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未开通会员积分对接的，可先用平台活动积分机制起步。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分享活动页给好友可获得额外签到补签机会或抽奖次数，控制单人可获得的分享加成次数上限，避免无限刷分享。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开启访问控制黑白名单限定参与人群；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对高价值奖品设置防刷档位为「严格」及发放速度限制；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异常账号发现后即时拉黑，但需注意拉黑前已中奖记录通常无法追回，要在活动中尽早巡查。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三层奖池：1档到店实物大奖（数量少、后置投放或指定中奖，避免开场被抽空）+ 3-4档到店核销优惠券（承担主要转化，库存要厚）+ 1档安慰奖（小额积分/优惠券，替代「谢谢参与」，保证人人有份）。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平台不提供金额类基准，预算需自行按算法测算：先估算预计参与人次，定大奖数量（走库存不走概率），用（总预算-大奖成本）÷参与人次得到单次可分配成本，再据此反推主力奖与安慰奖的概率和单价；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需同时核对「概率×人次」是否超过各档库存，避免中途抽空，并开启库存耗尽自动替换。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实物大奖与主力优惠券建议走「自助兑奖」或「线下兑奖」，中奖后凭码到店由工作人员核销，核销动作即为到店动作；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安慰奖走线上直达（积分/小额券）以保证发放效率。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商业地产到店活动方案</dc:title>
  <dc:creator>24好玩</dc:creator>
  <cp:lastModifiedBy>24好玩</cp:lastModifiedBy>
  <dcterms:created xsi:type="dcterms:W3CDTF">2026-08-23T00:00:00Z</dcterms:created>
</cp:coreProperties>
</file>