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金融会员集福抽奖·邀好友助力涨粉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金融 · 涨粉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2447544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公众号预告推文，活动页提前上线做关注预约；准备好裂变分享素材与转发文案。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活动期内（同行业周期中位数为6天，n=21家商户，p25 3／p75 7，可参考但按自身节奏调整）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每日抽奖/砍价常规运转，中段可设置分享得额外次数等机制维持热度，监控关注转化数据与异常账号。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活动结束后1周内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完成奖品发放与核销，导出关注新增数据与参与数据做复盘，未核销权益做提醒触达。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508760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2（P25–P75 1–4）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单场参与人数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56（P25–P75 31–613）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6（P25–P75 3–7）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中信优享+ · 鸭庄园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finance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同为金融行业，养成+签到+抽奖打通会员积分体系的思路可直接参考，尤其在长线活跃与转化设计上。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https://www.24haowan.com/cases/zhongxin-yaya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中信 · 抓金猪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finance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金融行业节庆抽奖案例，证明生肖/节日主题包装能为抽奖玩法带来自传播效果，可为文化外壳设计提供参考。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https://www.24haowan.com/cases/zhongxin-pig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确认关注公众号后才能参与抽奖/砍价的门槛已配置生效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确认各档奖品概率之和≤100%，且已开启库存耗尽自动替换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核对概率×预计参与人次是否超过各档库存，避免开场被抽空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大奖是否已设置为后置投放或指定中奖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砍价/助力功能是否限制单人可助力次数并要求助力者关注公众号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访问控制黑白名单与防刷等级是否已按高价值奖品要求开启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实物奖品（若有）的邮寄兑奖流程与发货人力是否已安排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抽奖概率公示、个人信息收集、奖品税费等是否已按当地法规与平台规则确认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在线版：https://www.24haowan.com/plans/finance-followers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finance-followers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方案输入：金融 / 涨粉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13014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金融行业用户天然重视安全感与仪式感，把「关注公众号+每日抽奖」包装成有文化外壳的福利活动，比单纯喊"抽奖"更能促成关注转化；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同行业中信已用类似养成+抽奖体系与生肖抽奖模板验证过这条路径，且抽奖类玩法本身是转化利器，适合作为涨粉的核心钩子。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898904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大转盘抽奖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大转盘抽奖是全行业转化利器，规则简单、视觉直观，适合作为关注后即抽的核心动作，金融客群接受度高。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https://www.24haowan.com/games/336-dazhuanpan-choujiang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898904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幸运刮刮乐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刮刮乐的"即时揭晓"体验能强化关注后的即时反馈，可作为大转盘之外的轻量备选或分阶段轮换玩法，降低单一玩法审美疲劳。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https://www.24haowan.com/games/333-xingyun-guaguale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898904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全民砍价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砍价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全民砍价天然带裂变属性，用于涨粉时可设置"砍价好友需关注公众号"门槛，直接把社交传播转化为新增关注。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https://www.24haowan.com/games/345-quanmin-kanjia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用户需先关注公众号方可参与抽奖/砍价，每人每日限参与固定次数（如1-3次），防止无限刷量。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分享活动页给好友可获得额外抽奖次数或帮忙砍价，好友需同样关注公众号才算有效助力，形成关注-参与-分享-再关注的裂变闭环。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4843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开启平台访问控制黑白名单，限定参与人群；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砍价/助力设置单人可助力次数上限并要求关注后才能助力；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高价值奖品档位开启严格防刷等级；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异常账号发现后即时拉黑（拉黑前已中奖通常无法追回，需尽早处理）。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5697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奖池建议分层设计：1个高价值大奖作为引流噱头（数量极少，后置投放或指定中奖，避免开场被抽空）+ 若干档主力奖（建议以金融机构自有权益如积分、权益兑换、专属礼遇为主，而非纯采购礼品）+ 1档安慰奖兜底（低成本小额权益或积分），把"谢谢参与"替换成安慰奖以降低空手率。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同行业档位数中位数为2档（n=21家商户，p25 1／p75 4／p90 6），可参考但不必照搬，具体档位数取决于预算与奖品来源。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929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平台无金额类数据，预算不可给出具体数字，建议按以下算法测算：单次期望成本=Σ(各档概率×各档单价)，总预算≈单次期望成本×预计参与人次；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参考同行业单场参与人数中位数为56人（n=21家商户，p25 31／p75 613），可据此倒推预计参与规模区间，再结合自有权益覆盖比例确定实际采购预算。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务必核对"概率×预计人次"是否超过各档库存，避免中途被抽空导致实际中奖率与设计值不符，并开启库存耗尽自动替换。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建议采用线上直达方式（如权益直充、积分到账、优惠券自动发放），核销率最高、路径最短，适合以涨粉为主目标、不强依赖到店的场景；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若涉及实物大奖，改用邮寄兑奖并预留发货人力。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金融涨粉活动方案</dc:title>
  <dc:creator>24好玩</dc:creator>
  <cp:lastModifiedBy>24好玩</cp:lastModifiedBy>
  <dcterms:created xsi:type="dcterms:W3CDTF">2026-08-23T00:00:00Z</dcterms:created>
</cp:coreProperties>
</file>