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新品拉新：好友助力集能量，开箱赢正装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快消零售 · 拉新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508760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物料与投放渠道就位（公众号推文/门店物料/社群），活动页提前上线做预约提醒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活动期7-9天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集中投放，助力/砍价进度排行可视化，限时翻倍等机制拉动分享扩散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活动结束后1周内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中奖名单导出、奖品核销与发货、留资用户跟进承接私域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908048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92.5%（P25–P75 50–100）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n=231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2–4.5）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n=296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7.5（P25–P75 5–9）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n=296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0%（P25–P75 0–0）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n=70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某头部国货美妆 · 新品宠粉消消乐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fmcg-retail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同为快消新品宠粉玩法，参与与分享量级可作为拉新裂变效果的参考对标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https://www.24haowan.com/cases/beauty-match3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OPPO · 我为 R11s 代言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fmcg-retail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新品上市+UGC助力传播的经典案例，路径与本方案的好友助力机制高度一致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https://www.24haowan.com/cases/oppo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确认参与门槛已设置关注公众号后参与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确认单人助力/砍价次数上限已开启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确认大奖库存少且已设指定中奖或后置投放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确认库存耗尽自动替换已开启，各档概率×预计人次不超库存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确认奖品概率之和≤100%，余量已设为安慰奖而非纯谢谢参与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确认实物奖品的发货人力已预留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确认防刷奖档位已开至严格（如涉及高价值实物）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确认抽奖概率公示、个人信息收集已按当地法规与平台规则核对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在线版：https://www.24haowan.com/plans/fmcg-retail-acquisition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fmcg-retail-acquisition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方案输入：快消零售 / 拉新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快消零售拉新最有效的是助力/砍价类玩法——分享得次数、集齐兑奖，天然带裂变；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用新品或产品体验装做诱饵，把陌生流量转化成关注+留资的新客。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好友助力赢大礼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助力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助力类天然适配拉新目标，邀请好友助力可直接绑定新关注/新注册加次数，是砍价之外更轻量的裂变入口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https://www.24haowan.com/games/362-haoyou-zhuli-yingdali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全民砍价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砍价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砍价机制自带社交传播属性，目标金额/进度可视化能持续拉动分享，适合快消新品打透一波流量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https://www.24haowan.com/games/345-quanmin-kanjia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全民集字-祝新年大吉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助力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集字类自由度高，可结合品牌视觉定制，适合节点场景加大裂变密度，作为主玩法之外的补充引爆点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https://www.24haowan.com/games/355-quanmin-jizi-zhu-xinnian-daji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关注公众号后方可参与，首次参与直接获得基础助力/砍价资格，降低新客进入门槛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邀请好友助力/砍价，每成功助力一次为发起人增加进度或额外抽奖次数，达标即可获得奖励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限制单人可助力/砍价次数上限，禁止互助成环，参与前强制关注公众号，异常账号通过黑名单即时拉黑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大奖1-2档（新品正装或高价值礼盒，库存少、后置或指定中奖，避免开场被抽空）+主力奖3-5档（产品体验装/优惠券，库存厚）+安慰奖1档（小额券/积分，人人有份兜底）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预算测算走自下而上算法：单次期望成本=Σ(概率×单价)，总预算≈单次期望成本×预计参与人次；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先定大奖数量（走库存不走概率），再用剩余预算倒推主力奖与安慰奖概率，逐档核对 概率×人次 是否超过库存，避免中途抽空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到店核销的产品体验装建议走线下兑奖或自助兑奖，直接拉动到店；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线上直达的优惠券/积分走小程序或公众号兑奖，核销率更高但引流效果弱，两者搭配使用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快消零售拉新活动方案</dc:title>
  <dc:creator>24好玩</dc:creator>
  <cp:lastModifiedBy>24好玩</cp:lastModifiedBy>
  <dcterms:created xsi:type="dcterms:W3CDTF">2026-08-23T00:00:00Z</dcterms:created>
</cp:coreProperties>
</file>