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清库存大转盘：满减抽奖，人人有份不空手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快消零售 · 清库存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1978152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 1 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物料与渠道（门店/公众号/社群）就位，活动页可提前发布做预约提醒，主视觉突出大奖清库存单品。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 7-8 天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活动周期参考同类商户中位数 7.5 天（n=296 家）；期间开启分享加次数机制，视库存消耗情况调整投放力度。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活动结束后 3-5 天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核销未兑换奖品、导出中奖与库存核销数据、盘点剩余待清库存决定是否续场或返场。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1109472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抽奖活动的总中奖率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92.5%（P25–P75 50–100）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n=231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奖池档位数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3（P25–P75 2–4.5）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n=296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10545775" cy="1194816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某头部国货美妆 · 新品宠粉消消乐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fmcg-retail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同为快消零售行业的新品宠粉活动，参与与引流数据体量大，可参考其奖品发放与分享裂变结构。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https://www.24haowan.com/cases/beauty-match3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77672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奖品概率之和 ≤100%，且已核对「概率 × 预计参与人次」不超过各档库存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已开启「库存耗尽自动替换」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大奖档位已设置白名单/指定中奖或后置投放策略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安慰奖已配置，避免空手率过高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兑奖方式（线下核销/自助/邮寄）已逐档确认，且核销人力已安排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若走助力/分享裂变，已设置单人可助力次数上限与关注公众号门槛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防刷奖档位已根据奖品价值设置，异常用户处理流程已明确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已按当地法规确认抽奖概率公示与个人信息收集合规要求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在线版：https://www.24haowan.com/plans/fmcg-retail-clearance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fmcg-retail-clearance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方案输入：快消零售 / 清库存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13014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快消零售清库存的核心是把「买了就抽」变成到店/复购的直接理由：大转盘是全行业使用量第一的抽奖玩法，天然适合把待清库存包装成奖品，用低门槛高中奖率拉动短周期内的集中转化。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抽奖类玩法在同类商户中总中奖率中位数高达 92.5%（n=231 家），说明高中奖率是这个赛道的主流做法，符合清库存要的「人人有份、快速去化」诉求。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大转盘抽奖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大转盘是抽奖类标杆模板，适合把待清库存商品直接设为奖池奖品，配合到店/购买解锁抽奖机会，短周期内集中去库存。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https://www.24haowan.com/games/336-dazhuanpan-choujiang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幸运刮刮乐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刮刮乐同为抽奖类玩法，形式更轻量，可作为大转盘之外的备选或分渠道投放，同样能承接清库存的奖品结构。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https://www.24haowan.com/games/333-xingyun-guaguale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建议设置「消耗积分」或「分享成功后」作为抽奖条件，把参与和购买/分享动作绑定；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每人每日限抽有限次数，避免一次性抽空库存。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开启邀请好友增加抽奖次数（完成分享/好友参与/新注册任一种），把清库存的曝光通过老客户的分享带出去。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抽奖模块开启「同种奖品最多中一次」防止单人重复中同一档库存商品；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如涉及高价值奖品，配合黑白名单与防刷奖档位调至严格。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48437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三层奖池：大奖 1 档（当季重点清库存单品，走白名单/指定中奖或后置投放，避免开场被抽空）；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主力奖 3-4 档（清库存商品本体或到店券，承担主要转化）；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安慰奖 1 档（小额券或积分，避免空手）。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参考同类商户档位数中位数为 3 档（n=296 家）。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2289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平台数据面没有金额字段，无法给出预算或 ROI 结论数字。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预算测算按算法走：单次期望成本 = Σ(各档概率 × 该档奖品来源成本)，总预算 ≈ 单次期望成本 × 预计参与人次；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由于本活动奖品即待清库存商品，采购成本可按你方已有库存成本价核算，而非重新采购。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上线前务必核对「概率 × 预计人次」是否超过各档库存，防止中途被抽空导致实际中奖率悄悄低于设计值——行业配对样本显示设计与实际中奖率的差距中位数达 40.6 个百分点（n=46 家/129 场），务必开启「库存耗尽自动替换」。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清库存商品建议选「线下核销」或「自助兑奖」，把核销动作与到店/取货绑定；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若走邮寄需预留发货人力与地址核对成本。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快消零售清库存活动方案</dc:title>
  <dc:creator>24好玩</dc:creator>
  <cp:lastModifiedBy>24好玩</cp:lastModifiedBy>
  <dcterms:created xsi:type="dcterms:W3CDTF">2026-08-23T00:00:00Z</dcterms:created>
</cp:coreProperties>
</file>